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00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6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30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511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197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236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67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361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91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65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279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DF9D2-417A-C24C-BCCF-CB1AA5B2A641}" type="datetimeFigureOut">
              <a:rPr lang="en-US" smtClean="0"/>
              <a:t>1/2/13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2070A7-C42D-F349-BD59-2753DA526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55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microsoft.com/office/2007/relationships/hdphoto" Target="../media/hdphoto2.wdp"/><Relationship Id="rId5" Type="http://schemas.microsoft.com/office/2007/relationships/hdphoto" Target="../media/hdphoto3.wdp"/><Relationship Id="rId6" Type="http://schemas.microsoft.com/office/2007/relationships/hdphoto" Target="../media/hdphoto4.wdp"/><Relationship Id="rId7" Type="http://schemas.microsoft.com/office/2007/relationships/hdphoto" Target="../media/hdphoto5.wdp"/><Relationship Id="rId8" Type="http://schemas.openxmlformats.org/officeDocument/2006/relationships/image" Target="../media/image2.png"/><Relationship Id="rId9" Type="http://schemas.openxmlformats.org/officeDocument/2006/relationships/image" Target="../media/image3.png"/><Relationship Id="rId10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Macintosh%20HD:Users:olivercossairt:Desktop:Teaching:Computer%20Vision%20on%20Programmable%20Cameras:Winter%202012:Homeworks:HW6.docx!OLE_LINK1" TargetMode="External"/><Relationship Id="rId4" Type="http://schemas.openxmlformats.org/officeDocument/2006/relationships/image" Target="../media/image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file:///\\localhost\Users\olivercossairt\Desktop\Teaching\Website\HW6\Macintosh%20HD:Users:olivercossairt:Desktop:Teaching:Computer%20Vision%20on%20Programmable%20Cameras:Winter%202012:Homeworks:HW6.docx!OLE_LINK1" TargetMode="External"/><Relationship Id="rId4" Type="http://schemas.openxmlformats.org/officeDocument/2006/relationships/image" Target="../media/image6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08097" y="139404"/>
            <a:ext cx="8732935" cy="6477490"/>
            <a:chOff x="2242127" y="1375965"/>
            <a:chExt cx="5471764" cy="4058578"/>
          </a:xfrm>
        </p:grpSpPr>
        <p:sp>
          <p:nvSpPr>
            <p:cNvPr id="5" name="Rectangle 4"/>
            <p:cNvSpPr/>
            <p:nvPr/>
          </p:nvSpPr>
          <p:spPr>
            <a:xfrm rot="10800000">
              <a:off x="2242127" y="2240938"/>
              <a:ext cx="2428024" cy="3000616"/>
            </a:xfrm>
            <a:prstGeom prst="rect">
              <a:avLst/>
            </a:prstGeom>
            <a:scene3d>
              <a:camera prst="perspectiveFront" fov="3600000">
                <a:rot lat="0" lon="3600000" rev="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alphaModFix amt="39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250" b="96023" l="1399" r="99301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6200000" flipV="1">
              <a:off x="2671205" y="2467956"/>
              <a:ext cx="873675" cy="718458"/>
            </a:xfrm>
            <a:prstGeom prst="rect">
              <a:avLst/>
            </a:prstGeom>
            <a:scene3d>
              <a:camera prst="perspectiveFront" fov="4200000">
                <a:rot lat="3600000" lon="21599989" rev="0"/>
              </a:camera>
              <a:lightRig rig="threePt" dir="t"/>
            </a:scene3d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250" b="96023" l="1399" r="99301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6200000" flipV="1">
              <a:off x="3036450" y="2499288"/>
              <a:ext cx="805943" cy="662759"/>
            </a:xfrm>
            <a:prstGeom prst="rect">
              <a:avLst/>
            </a:prstGeom>
            <a:scene3d>
              <a:camera prst="perspectiveFront" fov="4200000">
                <a:rot lat="3600000" lon="21599989" rev="0"/>
              </a:camera>
              <a:lightRig rig="threePt" dir="t"/>
            </a:scene3d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250" b="96023" l="1399" r="99301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6200000" flipV="1">
              <a:off x="3386952" y="2526690"/>
              <a:ext cx="764018" cy="628282"/>
            </a:xfrm>
            <a:prstGeom prst="rect">
              <a:avLst/>
            </a:prstGeom>
            <a:scene3d>
              <a:camera prst="perspectiveFront" fov="4200000">
                <a:rot lat="3600000" lon="21599989" rev="0"/>
              </a:camera>
              <a:lightRig rig="threePt" dir="t"/>
            </a:scene3d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250" b="96023" l="1399" r="99301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6200000" flipV="1">
              <a:off x="2671205" y="3362278"/>
              <a:ext cx="873675" cy="718458"/>
            </a:xfrm>
            <a:prstGeom prst="rect">
              <a:avLst/>
            </a:prstGeom>
            <a:scene3d>
              <a:camera prst="perspectiveFront" fov="4200000">
                <a:rot lat="3600000" lon="21599989" rev="0"/>
              </a:camera>
              <a:lightRig rig="threePt" dir="t"/>
            </a:scene3d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250" b="96023" l="1399" r="99301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6200000" flipV="1">
              <a:off x="3036450" y="3387385"/>
              <a:ext cx="805943" cy="662759"/>
            </a:xfrm>
            <a:prstGeom prst="rect">
              <a:avLst/>
            </a:prstGeom>
            <a:scene3d>
              <a:camera prst="perspectiveFront" fov="4200000">
                <a:rot lat="3600000" lon="21599989" rev="0"/>
              </a:camera>
              <a:lightRig rig="threePt" dir="t"/>
            </a:scene3d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6250" b="96023" l="1399" r="99301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6200000" flipV="1">
              <a:off x="3386952" y="3389887"/>
              <a:ext cx="764018" cy="628282"/>
            </a:xfrm>
            <a:prstGeom prst="rect">
              <a:avLst/>
            </a:prstGeom>
            <a:scene3d>
              <a:camera prst="perspectiveFront" fov="4200000">
                <a:rot lat="3600000" lon="21599989" rev="0"/>
              </a:camera>
              <a:lightRig rig="threePt" dir="t"/>
            </a:scene3d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250" b="96023" l="1399" r="99301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6200000" flipV="1">
              <a:off x="2671205" y="4300595"/>
              <a:ext cx="873675" cy="718458"/>
            </a:xfrm>
            <a:prstGeom prst="rect">
              <a:avLst/>
            </a:prstGeom>
            <a:scene3d>
              <a:camera prst="perspectiveFront" fov="4200000">
                <a:rot lat="3600000" lon="21599989" rev="0"/>
              </a:camera>
              <a:lightRig rig="threePt" dir="t"/>
            </a:scene3d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250" b="96023" l="1399" r="99301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6200000" flipV="1">
              <a:off x="3036450" y="4325702"/>
              <a:ext cx="805943" cy="662759"/>
            </a:xfrm>
            <a:prstGeom prst="rect">
              <a:avLst/>
            </a:prstGeom>
            <a:scene3d>
              <a:camera prst="perspectiveFront" fov="4200000">
                <a:rot lat="3600000" lon="21599989" rev="0"/>
              </a:camera>
              <a:lightRig rig="threePt" dir="t"/>
            </a:scene3d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250" b="96023" l="1399" r="99301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6200000" flipV="1">
              <a:off x="3386952" y="4328204"/>
              <a:ext cx="764018" cy="628282"/>
            </a:xfrm>
            <a:prstGeom prst="rect">
              <a:avLst/>
            </a:prstGeom>
            <a:scene3d>
              <a:camera prst="perspectiveFront" fov="4200000">
                <a:rot lat="3600000" lon="21599989" rev="0"/>
              </a:camera>
              <a:lightRig rig="threePt" dir="t"/>
            </a:scene3d>
          </p:spPr>
        </p:pic>
        <p:pic>
          <p:nvPicPr>
            <p:cNvPr id="15" name="Picture 14" descr="AA026359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3635" y="2309153"/>
              <a:ext cx="1505992" cy="1498674"/>
            </a:xfrm>
            <a:prstGeom prst="rect">
              <a:avLst/>
            </a:prstGeom>
          </p:spPr>
        </p:pic>
        <p:pic>
          <p:nvPicPr>
            <p:cNvPr id="16" name="Picture 15" descr="AA026307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9573" y="1830561"/>
              <a:ext cx="1214318" cy="2569135"/>
            </a:xfrm>
            <a:prstGeom prst="rect">
              <a:avLst/>
            </a:prstGeom>
          </p:spPr>
        </p:pic>
        <p:pic>
          <p:nvPicPr>
            <p:cNvPr id="17" name="Picture 16" descr="AA026348.png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17332" y="3233868"/>
              <a:ext cx="1770206" cy="1227389"/>
            </a:xfrm>
            <a:prstGeom prst="rect">
              <a:avLst/>
            </a:prstGeom>
          </p:spPr>
        </p:pic>
        <p:sp>
          <p:nvSpPr>
            <p:cNvPr id="18" name="Freeform 17"/>
            <p:cNvSpPr/>
            <p:nvPr/>
          </p:nvSpPr>
          <p:spPr>
            <a:xfrm>
              <a:off x="2987574" y="2721528"/>
              <a:ext cx="891775" cy="1829818"/>
            </a:xfrm>
            <a:custGeom>
              <a:avLst/>
              <a:gdLst>
                <a:gd name="connsiteX0" fmla="*/ 229217 w 876043"/>
                <a:gd name="connsiteY0" fmla="*/ 47664 h 1932210"/>
                <a:gd name="connsiteX1" fmla="*/ 789530 w 876043"/>
                <a:gd name="connsiteY1" fmla="*/ 66340 h 1932210"/>
                <a:gd name="connsiteX2" fmla="*/ 801981 w 876043"/>
                <a:gd name="connsiteY2" fmla="*/ 688875 h 1932210"/>
                <a:gd name="connsiteX3" fmla="*/ 92251 w 876043"/>
                <a:gd name="connsiteY3" fmla="*/ 807157 h 1932210"/>
                <a:gd name="connsiteX4" fmla="*/ 92251 w 876043"/>
                <a:gd name="connsiteY4" fmla="*/ 1834340 h 1932210"/>
                <a:gd name="connsiteX5" fmla="*/ 858013 w 876043"/>
                <a:gd name="connsiteY5" fmla="*/ 1890368 h 1932210"/>
                <a:gd name="connsiteX0" fmla="*/ 235442 w 875699"/>
                <a:gd name="connsiteY0" fmla="*/ 24772 h 1971571"/>
                <a:gd name="connsiteX1" fmla="*/ 789530 w 875699"/>
                <a:gd name="connsiteY1" fmla="*/ 105701 h 1971571"/>
                <a:gd name="connsiteX2" fmla="*/ 801981 w 875699"/>
                <a:gd name="connsiteY2" fmla="*/ 728236 h 1971571"/>
                <a:gd name="connsiteX3" fmla="*/ 92251 w 875699"/>
                <a:gd name="connsiteY3" fmla="*/ 846518 h 1971571"/>
                <a:gd name="connsiteX4" fmla="*/ 92251 w 875699"/>
                <a:gd name="connsiteY4" fmla="*/ 1873701 h 1971571"/>
                <a:gd name="connsiteX5" fmla="*/ 858013 w 875699"/>
                <a:gd name="connsiteY5" fmla="*/ 1929729 h 1971571"/>
                <a:gd name="connsiteX0" fmla="*/ 235442 w 875699"/>
                <a:gd name="connsiteY0" fmla="*/ 5541 h 1952340"/>
                <a:gd name="connsiteX1" fmla="*/ 789530 w 875699"/>
                <a:gd name="connsiteY1" fmla="*/ 86470 h 1952340"/>
                <a:gd name="connsiteX2" fmla="*/ 801981 w 875699"/>
                <a:gd name="connsiteY2" fmla="*/ 709005 h 1952340"/>
                <a:gd name="connsiteX3" fmla="*/ 92251 w 875699"/>
                <a:gd name="connsiteY3" fmla="*/ 827287 h 1952340"/>
                <a:gd name="connsiteX4" fmla="*/ 92251 w 875699"/>
                <a:gd name="connsiteY4" fmla="*/ 1854470 h 1952340"/>
                <a:gd name="connsiteX5" fmla="*/ 858013 w 875699"/>
                <a:gd name="connsiteY5" fmla="*/ 1910498 h 1952340"/>
                <a:gd name="connsiteX0" fmla="*/ 242803 w 883060"/>
                <a:gd name="connsiteY0" fmla="*/ 5541 h 1910498"/>
                <a:gd name="connsiteX1" fmla="*/ 796891 w 883060"/>
                <a:gd name="connsiteY1" fmla="*/ 86470 h 1910498"/>
                <a:gd name="connsiteX2" fmla="*/ 809342 w 883060"/>
                <a:gd name="connsiteY2" fmla="*/ 709005 h 1910498"/>
                <a:gd name="connsiteX3" fmla="*/ 99612 w 883060"/>
                <a:gd name="connsiteY3" fmla="*/ 827287 h 1910498"/>
                <a:gd name="connsiteX4" fmla="*/ 87160 w 883060"/>
                <a:gd name="connsiteY4" fmla="*/ 1667709 h 1910498"/>
                <a:gd name="connsiteX5" fmla="*/ 865374 w 883060"/>
                <a:gd name="connsiteY5" fmla="*/ 1910498 h 1910498"/>
                <a:gd name="connsiteX0" fmla="*/ 240340 w 880597"/>
                <a:gd name="connsiteY0" fmla="*/ 5541 h 1806180"/>
                <a:gd name="connsiteX1" fmla="*/ 794428 w 880597"/>
                <a:gd name="connsiteY1" fmla="*/ 86470 h 1806180"/>
                <a:gd name="connsiteX2" fmla="*/ 806879 w 880597"/>
                <a:gd name="connsiteY2" fmla="*/ 709005 h 1806180"/>
                <a:gd name="connsiteX3" fmla="*/ 97149 w 880597"/>
                <a:gd name="connsiteY3" fmla="*/ 827287 h 1806180"/>
                <a:gd name="connsiteX4" fmla="*/ 84697 w 880597"/>
                <a:gd name="connsiteY4" fmla="*/ 1667709 h 1806180"/>
                <a:gd name="connsiteX5" fmla="*/ 825556 w 880597"/>
                <a:gd name="connsiteY5" fmla="*/ 1804667 h 1806180"/>
                <a:gd name="connsiteX0" fmla="*/ 244117 w 884374"/>
                <a:gd name="connsiteY0" fmla="*/ 5541 h 1831881"/>
                <a:gd name="connsiteX1" fmla="*/ 798205 w 884374"/>
                <a:gd name="connsiteY1" fmla="*/ 86470 h 1831881"/>
                <a:gd name="connsiteX2" fmla="*/ 810656 w 884374"/>
                <a:gd name="connsiteY2" fmla="*/ 709005 h 1831881"/>
                <a:gd name="connsiteX3" fmla="*/ 100926 w 884374"/>
                <a:gd name="connsiteY3" fmla="*/ 827287 h 1831881"/>
                <a:gd name="connsiteX4" fmla="*/ 82248 w 884374"/>
                <a:gd name="connsiteY4" fmla="*/ 1736188 h 1831881"/>
                <a:gd name="connsiteX5" fmla="*/ 829333 w 884374"/>
                <a:gd name="connsiteY5" fmla="*/ 1804667 h 1831881"/>
                <a:gd name="connsiteX0" fmla="*/ 244117 w 884374"/>
                <a:gd name="connsiteY0" fmla="*/ 11213 h 1837553"/>
                <a:gd name="connsiteX1" fmla="*/ 798205 w 884374"/>
                <a:gd name="connsiteY1" fmla="*/ 92142 h 1837553"/>
                <a:gd name="connsiteX2" fmla="*/ 810656 w 884374"/>
                <a:gd name="connsiteY2" fmla="*/ 826733 h 1837553"/>
                <a:gd name="connsiteX3" fmla="*/ 100926 w 884374"/>
                <a:gd name="connsiteY3" fmla="*/ 832959 h 1837553"/>
                <a:gd name="connsiteX4" fmla="*/ 82248 w 884374"/>
                <a:gd name="connsiteY4" fmla="*/ 1741860 h 1837553"/>
                <a:gd name="connsiteX5" fmla="*/ 829333 w 884374"/>
                <a:gd name="connsiteY5" fmla="*/ 1810339 h 1837553"/>
                <a:gd name="connsiteX0" fmla="*/ 250665 w 891775"/>
                <a:gd name="connsiteY0" fmla="*/ 11213 h 1829818"/>
                <a:gd name="connsiteX1" fmla="*/ 804753 w 891775"/>
                <a:gd name="connsiteY1" fmla="*/ 92142 h 1829818"/>
                <a:gd name="connsiteX2" fmla="*/ 817204 w 891775"/>
                <a:gd name="connsiteY2" fmla="*/ 826733 h 1829818"/>
                <a:gd name="connsiteX3" fmla="*/ 95023 w 891775"/>
                <a:gd name="connsiteY3" fmla="*/ 951241 h 1829818"/>
                <a:gd name="connsiteX4" fmla="*/ 88796 w 891775"/>
                <a:gd name="connsiteY4" fmla="*/ 1741860 h 1829818"/>
                <a:gd name="connsiteX5" fmla="*/ 835881 w 891775"/>
                <a:gd name="connsiteY5" fmla="*/ 1810339 h 1829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1775" h="1829818">
                  <a:moveTo>
                    <a:pt x="250665" y="11213"/>
                  </a:moveTo>
                  <a:cubicBezTo>
                    <a:pt x="483091" y="10694"/>
                    <a:pt x="710330" y="-43778"/>
                    <a:pt x="804753" y="92142"/>
                  </a:cubicBezTo>
                  <a:cubicBezTo>
                    <a:pt x="899176" y="228062"/>
                    <a:pt x="935492" y="683550"/>
                    <a:pt x="817204" y="826733"/>
                  </a:cubicBezTo>
                  <a:cubicBezTo>
                    <a:pt x="698916" y="969916"/>
                    <a:pt x="216424" y="798720"/>
                    <a:pt x="95023" y="951241"/>
                  </a:cubicBezTo>
                  <a:cubicBezTo>
                    <a:pt x="-26378" y="1103762"/>
                    <a:pt x="-34680" y="1598677"/>
                    <a:pt x="88796" y="1741860"/>
                  </a:cubicBezTo>
                  <a:cubicBezTo>
                    <a:pt x="212272" y="1885043"/>
                    <a:pt x="835881" y="1810339"/>
                    <a:pt x="835881" y="1810339"/>
                  </a:cubicBezTo>
                </a:path>
              </a:pathLst>
            </a:custGeom>
            <a:ln>
              <a:solidFill>
                <a:srgbClr val="FF0000"/>
              </a:solidFill>
              <a:prstDash val="sysDash"/>
              <a:tailEnd type="triangle" w="lg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16200000">
              <a:off x="2778100" y="1737039"/>
              <a:ext cx="4058578" cy="3336430"/>
            </a:xfrm>
            <a:prstGeom prst="triangle">
              <a:avLst/>
            </a:prstGeom>
            <a:gradFill flip="none" rotWithShape="1">
              <a:gsLst>
                <a:gs pos="0">
                  <a:schemeClr val="accent6">
                    <a:tint val="100000"/>
                    <a:shade val="100000"/>
                    <a:satMod val="130000"/>
                    <a:alpha val="35000"/>
                  </a:schemeClr>
                </a:gs>
                <a:gs pos="100000">
                  <a:schemeClr val="accent6">
                    <a:tint val="50000"/>
                    <a:shade val="100000"/>
                    <a:satMod val="350000"/>
                    <a:alpha val="35000"/>
                  </a:schemeClr>
                </a:gs>
              </a:gsLst>
              <a:lin ang="16200000" scaled="0"/>
              <a:tileRect/>
            </a:gradFill>
            <a:ln>
              <a:solidFill>
                <a:schemeClr val="accent6">
                  <a:shade val="95000"/>
                  <a:satMod val="105000"/>
                  <a:alpha val="33000"/>
                </a:schemeClr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415036" y="4441143"/>
              <a:ext cx="656301" cy="327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Scene</a:t>
              </a:r>
              <a:endParaRPr lang="en-US" sz="28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890301" y="4558053"/>
              <a:ext cx="821303" cy="5978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Camera</a:t>
              </a:r>
            </a:p>
            <a:p>
              <a:r>
                <a:rPr lang="en-US" sz="2800" dirty="0" smtClean="0"/>
                <a:t>Motion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797236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403342"/>
              </p:ext>
            </p:extLst>
          </p:nvPr>
        </p:nvGraphicFramePr>
        <p:xfrm>
          <a:off x="-888273" y="787676"/>
          <a:ext cx="10927428" cy="54637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Document" r:id="rId3" imgW="5486400" imgH="2743200" progId="Word.Document.12">
                  <p:link updateAutomatic="1"/>
                </p:oleObj>
              </mc:Choice>
              <mc:Fallback>
                <p:oleObj name="Document" r:id="rId3" imgW="5486400" imgH="2743200" progId="Word.Documen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888273" y="787676"/>
                        <a:ext cx="10927428" cy="54637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1418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5739738"/>
              </p:ext>
            </p:extLst>
          </p:nvPr>
        </p:nvGraphicFramePr>
        <p:xfrm>
          <a:off x="-317125" y="743499"/>
          <a:ext cx="9743252" cy="5390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Document" r:id="rId3" imgW="5486400" imgH="3035300" progId="Word.Document.12">
                  <p:link updateAutomatic="1"/>
                </p:oleObj>
              </mc:Choice>
              <mc:Fallback>
                <p:oleObj name="Document" r:id="rId3" imgW="5486400" imgH="3035300" progId="Word.Documen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317125" y="743499"/>
                        <a:ext cx="9743252" cy="5390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4850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</Words>
  <Application>Microsoft Macintosh PowerPoint</Application>
  <PresentationFormat>On-screen Show (4:3)</PresentationFormat>
  <Paragraphs>3</Paragraphs>
  <Slides>3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Links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Office Theme</vt:lpstr>
      <vt:lpstr>Macintosh HD:Users:olivercossairt:Desktop:Teaching:Computer Vision on Programmable Cameras:Winter 2012:Homeworks:HW6.docx!OLE_LINK1</vt:lpstr>
      <vt:lpstr>\\localhost\Users\olivercossairt\Desktop\Teaching\Website\HW6\Macintosh HD:Users:olivercossairt:Desktop:Teaching:Computer Vision on Programmable Cameras:Winter 2012:Homeworks:HW6.docx!OLE_LINK1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Cossairt</dc:creator>
  <cp:lastModifiedBy>Oliver Cossairt</cp:lastModifiedBy>
  <cp:revision>5</cp:revision>
  <dcterms:created xsi:type="dcterms:W3CDTF">2013-01-02T19:20:29Z</dcterms:created>
  <dcterms:modified xsi:type="dcterms:W3CDTF">2013-01-02T22:15:22Z</dcterms:modified>
</cp:coreProperties>
</file>

<file path=docProps/thumbnail.jpeg>
</file>